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5D9F-B0E0-4445-BB1C-4EEB4394288D}" type="datetimeFigureOut">
              <a:rPr lang="en-US" smtClean="0"/>
              <a:t>4/20/2011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018C7-B7AB-45B0-9CC4-ADC6F6BE7C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Murphy Family</dc:creator>
  <cp:lastModifiedBy>Murphy Family</cp:lastModifiedBy>
  <cp:revision>1</cp:revision>
  <dcterms:created xsi:type="dcterms:W3CDTF">2011-04-20T11:25:54Z</dcterms:created>
  <dcterms:modified xsi:type="dcterms:W3CDTF">2011-04-20T11:28:12Z</dcterms:modified>
</cp:coreProperties>
</file>